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2" r:id="rId2"/>
    <p:sldId id="264" r:id="rId3"/>
    <p:sldId id="256" r:id="rId4"/>
    <p:sldId id="257" r:id="rId5"/>
    <p:sldId id="258" r:id="rId6"/>
    <p:sldId id="259" r:id="rId7"/>
    <p:sldId id="260" r:id="rId8"/>
    <p:sldId id="261" r:id="rId9"/>
    <p:sldId id="265" r:id="rId10"/>
    <p:sldId id="266" r:id="rId11"/>
    <p:sldId id="267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7" d="100"/>
          <a:sy n="77" d="100"/>
        </p:scale>
        <p:origin x="163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C571A-8C5A-42F5-8DA4-A3835E13F5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1D5F514-7236-40CB-8356-046036A447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E9B2E1-ED59-4255-8859-5A18D164B0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92A531-9640-4630-AF31-BE0685245B0F}" type="datetimeFigureOut">
              <a:rPr lang="en-US" smtClean="0"/>
              <a:t>9/21/2022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0DE750-1E37-4DA5-8266-D4A92E29CB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3505B5-5012-408A-BAA2-6E32D6CCA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45B84-3980-45EA-9C02-6D22DDFDCC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0318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08C20B-7DDF-4728-A5BA-013FB5B681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331688-11A3-432B-91C4-3F7AB3D613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8B303D-FD4C-4795-8F79-E20903BF1B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92A531-9640-4630-AF31-BE0685245B0F}" type="datetimeFigureOut">
              <a:rPr lang="en-US" smtClean="0"/>
              <a:t>9/21/2022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B9CA46-2D42-4107-B41F-A1FAA8DA75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AE6EF4-0CFC-4154-B14D-659C0BB51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45B84-3980-45EA-9C02-6D22DDFDCC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8455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060097B-C261-43BD-A2B2-A9B85AD68E8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B32270-C2C5-4D4C-8BFD-A5A0E5C8C8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9A88F7-141B-4597-9095-B58307EE89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92A531-9640-4630-AF31-BE0685245B0F}" type="datetimeFigureOut">
              <a:rPr lang="en-US" smtClean="0"/>
              <a:t>9/21/2022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FCD0CA-AC1E-4E52-99A8-F7B8EB3421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F554DC-50C1-4F15-8578-ABA032016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45B84-3980-45EA-9C02-6D22DDFDCC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063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D2826-6A5A-4039-B63E-83A004F27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B6280E-3EC9-4663-A396-1CF4ED543D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5DEB7D-C9FB-47CD-BDB5-980DCDD1E2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92A531-9640-4630-AF31-BE0685245B0F}" type="datetimeFigureOut">
              <a:rPr lang="en-US" smtClean="0"/>
              <a:t>9/21/2022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7C1432-797B-46CE-B5C3-0A0E9A18DF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AA5D27-4597-4AF7-B7CA-2E8D48A02C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45B84-3980-45EA-9C02-6D22DDFDCC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9868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CCCC7-1B19-4D7D-9DB0-1B34D2F88C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5CE342-ADED-4267-927E-F7A2DFEC70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276F47-B3B3-4E2E-ADFE-B5351397D6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92A531-9640-4630-AF31-BE0685245B0F}" type="datetimeFigureOut">
              <a:rPr lang="en-US" smtClean="0"/>
              <a:t>9/21/2022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945D8D-20FB-42FC-892C-ECBE55654E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9DD569-D279-4CE4-B1D6-4409A4D62B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45B84-3980-45EA-9C02-6D22DDFDCC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3051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F086D1-6C1C-4EAD-8F23-68256CA800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2711C-6D17-4982-9284-E16CC84AE3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059226-7C4F-40A9-B752-72EE8C320F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019B9F-02B6-40C4-8CE2-CBE83F325C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92A531-9640-4630-AF31-BE0685245B0F}" type="datetimeFigureOut">
              <a:rPr lang="en-US" smtClean="0"/>
              <a:t>9/21/2022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F0F45A-C8A5-4FE6-AF4D-0695CF2813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F34F34-79EA-4755-BF22-1A124F61F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45B84-3980-45EA-9C02-6D22DDFDCC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9379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ED9B00-1853-44EE-A2FB-F5C96EF40C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63DAB1-E799-4633-8BBF-C8B6B0C5B6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F778F6-FD57-4035-B58F-0B7DB0CBF4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D882D00-9645-4B1D-B5A6-6B7A060831D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C36B4A-1C65-4ABB-BB5E-0F9211C607F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5BDB5D3-F592-4546-875F-2C391EAB88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92A531-9640-4630-AF31-BE0685245B0F}" type="datetimeFigureOut">
              <a:rPr lang="en-US" smtClean="0"/>
              <a:t>9/21/2022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52A37DA-2C47-4AE1-8709-85E7701465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70023EA-C2A9-4FFA-A150-B0BBEFA030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45B84-3980-45EA-9C02-6D22DDFDCC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5710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D459F-F57E-43F5-9EF7-68C82C30A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3F4E0E9-32E6-430C-89DF-D9A4CD5D5D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92A531-9640-4630-AF31-BE0685245B0F}" type="datetimeFigureOut">
              <a:rPr lang="en-US" smtClean="0"/>
              <a:t>9/21/2022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8CB2B1-420F-464B-8E2E-2986BB325F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AFFDC8-24D7-4B2C-A1C1-E5631B2F86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45B84-3980-45EA-9C02-6D22DDFDCC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19118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1ED0E17-5960-4D9A-8BCA-E9C391F78A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92A531-9640-4630-AF31-BE0685245B0F}" type="datetimeFigureOut">
              <a:rPr lang="en-US" smtClean="0"/>
              <a:t>9/21/2022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95998D-273C-413C-97C7-B58462427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9C86CA-89CC-46F0-BD0E-30028D15D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45B84-3980-45EA-9C02-6D22DDFDCC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0654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5E8DA-9DEF-4C19-930E-29754E4BD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45CD02-B408-4C50-881B-A876822627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EBF695-6F85-4E5F-BB80-C5E695B51A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90D31B-D541-4A13-B369-149A268F73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92A531-9640-4630-AF31-BE0685245B0F}" type="datetimeFigureOut">
              <a:rPr lang="en-US" smtClean="0"/>
              <a:t>9/21/2022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6C10D-5389-4573-B375-BD594DB68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3258AF-528E-45EE-A5FF-0106CAE385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45B84-3980-45EA-9C02-6D22DDFDCC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0111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CCD77F-E234-4519-973C-67B77CDA4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09D4C05-444F-4A0E-BAC7-042140C2452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2E0531-20B9-44FB-A6EA-D3B7C8584F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B14C34-E4B0-49D4-B6D8-5A4FCB5D3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92A531-9640-4630-AF31-BE0685245B0F}" type="datetimeFigureOut">
              <a:rPr lang="en-US" smtClean="0"/>
              <a:t>9/21/2022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F2A9DD-A2F7-4AA9-869D-87B21E126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977CBF-B973-4A13-8010-EF4599F11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45B84-3980-45EA-9C02-6D22DDFDCC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3777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EBEFD21-304A-49FC-8347-E84A027CC4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C7AD96-4C12-4816-A4A2-F73E16EA82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4EC9A9-A289-4D30-9F67-F3F58E9CB2B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92A531-9640-4630-AF31-BE0685245B0F}" type="datetimeFigureOut">
              <a:rPr lang="en-US" smtClean="0"/>
              <a:t>9/21/2022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50EBB3-ECF2-4454-B949-217920E4BC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F35655-D667-4013-A3EC-EFFF7F6845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345B84-3980-45EA-9C02-6D22DDFDCC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3181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D336F71-10F1-44FE-8CC4-788EC84D4B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554" t="21884" r="19783" b="56377"/>
          <a:stretch/>
        </p:blipFill>
        <p:spPr>
          <a:xfrm>
            <a:off x="228600" y="278296"/>
            <a:ext cx="4840357" cy="11239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65B6E6A-2392-4DD7-8B97-107CE1F366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739" t="29275" r="34131" b="37681"/>
          <a:stretch/>
        </p:blipFill>
        <p:spPr>
          <a:xfrm>
            <a:off x="228600" y="1510749"/>
            <a:ext cx="5774635" cy="1982857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268629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DF60B84-FA5E-49EC-91D2-66B53852BB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333" r="9837" b="8406"/>
          <a:stretch/>
        </p:blipFill>
        <p:spPr>
          <a:xfrm>
            <a:off x="168965" y="159026"/>
            <a:ext cx="10992678" cy="468133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839138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10255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264FB8C-F90C-429B-A0C2-31C27542DC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517" t="19710" r="48397" b="8261"/>
          <a:stretch/>
        </p:blipFill>
        <p:spPr>
          <a:xfrm>
            <a:off x="149087" y="109330"/>
            <a:ext cx="4108440" cy="6380921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EC97408-D06B-4453-8866-F3BBEE7564EE}"/>
              </a:ext>
            </a:extLst>
          </p:cNvPr>
          <p:cNvSpPr/>
          <p:nvPr/>
        </p:nvSpPr>
        <p:spPr>
          <a:xfrm>
            <a:off x="2663687" y="1341782"/>
            <a:ext cx="1603779" cy="515840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2381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D1D5924-53AA-4A75-9CDE-F8F1200B59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956" r="2745" b="12753"/>
          <a:stretch/>
        </p:blipFill>
        <p:spPr>
          <a:xfrm>
            <a:off x="167308" y="149087"/>
            <a:ext cx="11222935" cy="5211657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3040B42-99FF-4E63-BF1B-B9EA6E1063C4}"/>
              </a:ext>
            </a:extLst>
          </p:cNvPr>
          <p:cNvSpPr/>
          <p:nvPr/>
        </p:nvSpPr>
        <p:spPr>
          <a:xfrm>
            <a:off x="4134678" y="934278"/>
            <a:ext cx="1630018" cy="77525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53C8960-DED4-47B0-912D-A09C697B599B}"/>
              </a:ext>
            </a:extLst>
          </p:cNvPr>
          <p:cNvSpPr/>
          <p:nvPr/>
        </p:nvSpPr>
        <p:spPr>
          <a:xfrm>
            <a:off x="2584173" y="1759226"/>
            <a:ext cx="815010" cy="23853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B8FBA6B-EDEC-4E1B-8A68-C95A5AA40B6C}"/>
              </a:ext>
            </a:extLst>
          </p:cNvPr>
          <p:cNvSpPr/>
          <p:nvPr/>
        </p:nvSpPr>
        <p:spPr>
          <a:xfrm>
            <a:off x="7722703" y="3876261"/>
            <a:ext cx="1043609" cy="83488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53D494-6685-4A0B-BA8E-C8AEA4894BF2}"/>
              </a:ext>
            </a:extLst>
          </p:cNvPr>
          <p:cNvSpPr txBox="1"/>
          <p:nvPr/>
        </p:nvSpPr>
        <p:spPr>
          <a:xfrm>
            <a:off x="7763441" y="3041374"/>
            <a:ext cx="2005742" cy="307777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sz="1400" dirty="0"/>
              <a:t>Column names Renamed</a:t>
            </a:r>
            <a:endParaRPr lang="en-US" sz="1400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74305A6-F8D9-408C-978E-33437B09EF53}"/>
              </a:ext>
            </a:extLst>
          </p:cNvPr>
          <p:cNvCxnSpPr>
            <a:cxnSpLocks/>
            <a:stCxn id="9" idx="2"/>
          </p:cNvCxnSpPr>
          <p:nvPr/>
        </p:nvCxnSpPr>
        <p:spPr>
          <a:xfrm flipH="1">
            <a:off x="8507896" y="3349151"/>
            <a:ext cx="258416" cy="527110"/>
          </a:xfrm>
          <a:prstGeom prst="straightConnector1">
            <a:avLst/>
          </a:pr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61216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B38E12E-2BF8-4334-9ECB-49BA26D711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812" r="1930" b="12319"/>
          <a:stretch/>
        </p:blipFill>
        <p:spPr>
          <a:xfrm>
            <a:off x="117613" y="168965"/>
            <a:ext cx="11411778" cy="5293244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553E8E0-B4F7-42F7-A16C-BBD2D8B3A19E}"/>
              </a:ext>
            </a:extLst>
          </p:cNvPr>
          <p:cNvSpPr/>
          <p:nvPr/>
        </p:nvSpPr>
        <p:spPr>
          <a:xfrm>
            <a:off x="3091069" y="2743199"/>
            <a:ext cx="655984" cy="24847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F818243-CDFB-478D-AD3C-F25730B2B9C9}"/>
              </a:ext>
            </a:extLst>
          </p:cNvPr>
          <p:cNvSpPr/>
          <p:nvPr/>
        </p:nvSpPr>
        <p:spPr>
          <a:xfrm>
            <a:off x="5167518" y="2743199"/>
            <a:ext cx="655984" cy="24847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2F89129-5803-4168-B9B7-6E74EBCD6425}"/>
              </a:ext>
            </a:extLst>
          </p:cNvPr>
          <p:cNvSpPr/>
          <p:nvPr/>
        </p:nvSpPr>
        <p:spPr>
          <a:xfrm>
            <a:off x="7293662" y="2743198"/>
            <a:ext cx="655984" cy="24847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D7923FF-CFEB-4AB5-8D47-BA5CE0FDBBF5}"/>
              </a:ext>
            </a:extLst>
          </p:cNvPr>
          <p:cNvSpPr/>
          <p:nvPr/>
        </p:nvSpPr>
        <p:spPr>
          <a:xfrm>
            <a:off x="9391647" y="2743197"/>
            <a:ext cx="954987" cy="24847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F975503-9B3F-4183-93AD-461526ABD81E}"/>
              </a:ext>
            </a:extLst>
          </p:cNvPr>
          <p:cNvSpPr/>
          <p:nvPr/>
        </p:nvSpPr>
        <p:spPr>
          <a:xfrm>
            <a:off x="4998553" y="168965"/>
            <a:ext cx="1412186" cy="24847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F1AFC2E-66C5-4036-A967-00A83D4F3388}"/>
              </a:ext>
            </a:extLst>
          </p:cNvPr>
          <p:cNvSpPr/>
          <p:nvPr/>
        </p:nvSpPr>
        <p:spPr>
          <a:xfrm>
            <a:off x="4551292" y="1798982"/>
            <a:ext cx="984804" cy="24847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9391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5B50A97-52B0-4E55-A27B-E0E280D847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956" r="2745" b="12463"/>
          <a:stretch/>
        </p:blipFill>
        <p:spPr>
          <a:xfrm>
            <a:off x="167309" y="139149"/>
            <a:ext cx="11123544" cy="518415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A521807-4AF4-46E7-B0F7-B79080C8EDDF}"/>
              </a:ext>
            </a:extLst>
          </p:cNvPr>
          <p:cNvSpPr/>
          <p:nvPr/>
        </p:nvSpPr>
        <p:spPr>
          <a:xfrm>
            <a:off x="10147022" y="4492486"/>
            <a:ext cx="497787" cy="34787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FF4F6E2-42D8-44CC-91AF-915EA8D271FE}"/>
              </a:ext>
            </a:extLst>
          </p:cNvPr>
          <p:cNvSpPr/>
          <p:nvPr/>
        </p:nvSpPr>
        <p:spPr>
          <a:xfrm>
            <a:off x="2523709" y="1719469"/>
            <a:ext cx="905290" cy="25841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FD9C70-BEF2-49D7-AB8C-D6BB28772FAB}"/>
              </a:ext>
            </a:extLst>
          </p:cNvPr>
          <p:cNvSpPr txBox="1"/>
          <p:nvPr/>
        </p:nvSpPr>
        <p:spPr>
          <a:xfrm>
            <a:off x="9919400" y="4937878"/>
            <a:ext cx="1268617" cy="307777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sz="1400" dirty="0"/>
              <a:t>Delete Column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4703840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157F889-FBD0-4996-A2EF-CE5F3B6576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182" r="2011" b="12320"/>
          <a:stretch/>
        </p:blipFill>
        <p:spPr>
          <a:xfrm>
            <a:off x="152400" y="149086"/>
            <a:ext cx="10482470" cy="4843923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426A9AD-DCC0-4578-90ED-5A3711B2BA29}"/>
              </a:ext>
            </a:extLst>
          </p:cNvPr>
          <p:cNvSpPr/>
          <p:nvPr/>
        </p:nvSpPr>
        <p:spPr>
          <a:xfrm>
            <a:off x="4243179" y="1580320"/>
            <a:ext cx="786021" cy="26835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FD2A2F3-D1E7-4603-9F31-AA6EFFDD78CB}"/>
              </a:ext>
            </a:extLst>
          </p:cNvPr>
          <p:cNvSpPr/>
          <p:nvPr/>
        </p:nvSpPr>
        <p:spPr>
          <a:xfrm>
            <a:off x="2990848" y="2471654"/>
            <a:ext cx="5785404" cy="26835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53CFB0-37C1-41BD-8F24-54A55EF9BA3C}"/>
              </a:ext>
            </a:extLst>
          </p:cNvPr>
          <p:cNvSpPr txBox="1"/>
          <p:nvPr/>
        </p:nvSpPr>
        <p:spPr>
          <a:xfrm>
            <a:off x="7116566" y="2114182"/>
            <a:ext cx="2417906" cy="307777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sz="1400" dirty="0"/>
              <a:t>Column DepartmentId deleted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0018953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4B1836A-358B-408C-9689-30FA5EB679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812" r="3234" b="12898"/>
          <a:stretch/>
        </p:blipFill>
        <p:spPr>
          <a:xfrm>
            <a:off x="197126" y="159026"/>
            <a:ext cx="10835309" cy="5057086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D773824-0B3D-4EEC-891E-DAA43CDD8EF1}"/>
              </a:ext>
            </a:extLst>
          </p:cNvPr>
          <p:cNvSpPr/>
          <p:nvPr/>
        </p:nvSpPr>
        <p:spPr>
          <a:xfrm>
            <a:off x="2533648" y="1701522"/>
            <a:ext cx="786021" cy="26835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7C81BD7-1D8D-4DF1-8FE8-D7B6EA4049C0}"/>
              </a:ext>
            </a:extLst>
          </p:cNvPr>
          <p:cNvSpPr/>
          <p:nvPr/>
        </p:nvSpPr>
        <p:spPr>
          <a:xfrm>
            <a:off x="4253118" y="3756991"/>
            <a:ext cx="786021" cy="23853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7C1A2DE-DB20-482C-9425-1FA66188FE24}"/>
              </a:ext>
            </a:extLst>
          </p:cNvPr>
          <p:cNvSpPr/>
          <p:nvPr/>
        </p:nvSpPr>
        <p:spPr>
          <a:xfrm>
            <a:off x="7503213" y="3756991"/>
            <a:ext cx="786021" cy="23853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061CE68-DA57-4E0D-85AF-3216FC6A3F2E}"/>
              </a:ext>
            </a:extLst>
          </p:cNvPr>
          <p:cNvSpPr/>
          <p:nvPr/>
        </p:nvSpPr>
        <p:spPr>
          <a:xfrm>
            <a:off x="4253118" y="4486551"/>
            <a:ext cx="786021" cy="23853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A2D1F0-02D7-4F17-90F2-EA4F62C32FF1}"/>
              </a:ext>
            </a:extLst>
          </p:cNvPr>
          <p:cNvSpPr txBox="1"/>
          <p:nvPr/>
        </p:nvSpPr>
        <p:spPr>
          <a:xfrm>
            <a:off x="5694292" y="2627936"/>
            <a:ext cx="5338142" cy="52322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sz="1400" dirty="0"/>
              <a:t>Reorder Columns from EmpId, EmpName &amp; Country to EmpName, EmpId &amp; Country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5191067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8EADE1A-96B6-4E9F-A673-70D78EC674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3" t="6812" r="19701" b="12464"/>
          <a:stretch/>
        </p:blipFill>
        <p:spPr>
          <a:xfrm>
            <a:off x="149087" y="188842"/>
            <a:ext cx="9710530" cy="5536097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5A0A271-F7A8-4882-A069-49A0812903DE}"/>
              </a:ext>
            </a:extLst>
          </p:cNvPr>
          <p:cNvSpPr/>
          <p:nvPr/>
        </p:nvSpPr>
        <p:spPr>
          <a:xfrm>
            <a:off x="3352382" y="2882346"/>
            <a:ext cx="6517173" cy="25842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8203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556428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</TotalTime>
  <Words>22</Words>
  <Application>Microsoft Office PowerPoint</Application>
  <PresentationFormat>Widescreen</PresentationFormat>
  <Paragraphs>4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Anuganti Suresh (Consultant)</dc:creator>
  <cp:lastModifiedBy>Anuganti Suresh (Consultant)</cp:lastModifiedBy>
  <cp:revision>9</cp:revision>
  <dcterms:created xsi:type="dcterms:W3CDTF">2022-09-21T16:16:46Z</dcterms:created>
  <dcterms:modified xsi:type="dcterms:W3CDTF">2022-09-21T17:08:04Z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9540963-e559-4020-8a90-fe8a502c2801_Enabled">
    <vt:lpwstr>true</vt:lpwstr>
  </property>
  <property fmtid="{D5CDD505-2E9C-101B-9397-08002B2CF9AE}" pid="3" name="MSIP_Label_19540963-e559-4020-8a90-fe8a502c2801_SetDate">
    <vt:lpwstr>2022-09-21T16:16:47Z</vt:lpwstr>
  </property>
  <property fmtid="{D5CDD505-2E9C-101B-9397-08002B2CF9AE}" pid="4" name="MSIP_Label_19540963-e559-4020-8a90-fe8a502c2801_Method">
    <vt:lpwstr>Standard</vt:lpwstr>
  </property>
  <property fmtid="{D5CDD505-2E9C-101B-9397-08002B2CF9AE}" pid="5" name="MSIP_Label_19540963-e559-4020-8a90-fe8a502c2801_Name">
    <vt:lpwstr>19540963-e559-4020-8a90-fe8a502c2801</vt:lpwstr>
  </property>
  <property fmtid="{D5CDD505-2E9C-101B-9397-08002B2CF9AE}" pid="6" name="MSIP_Label_19540963-e559-4020-8a90-fe8a502c2801_SiteId">
    <vt:lpwstr>f25493ae-1c98-41d7-8a33-0be75f5fe603</vt:lpwstr>
  </property>
  <property fmtid="{D5CDD505-2E9C-101B-9397-08002B2CF9AE}" pid="7" name="MSIP_Label_19540963-e559-4020-8a90-fe8a502c2801_ActionId">
    <vt:lpwstr>ed967cd5-d449-4256-b5d1-a7a03a757ae1</vt:lpwstr>
  </property>
  <property fmtid="{D5CDD505-2E9C-101B-9397-08002B2CF9AE}" pid="8" name="MSIP_Label_19540963-e559-4020-8a90-fe8a502c2801_ContentBits">
    <vt:lpwstr>0</vt:lpwstr>
  </property>
</Properties>
</file>